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30"/>
  </p:notesMasterIdLst>
  <p:handoutMasterIdLst>
    <p:handoutMasterId r:id="rId31"/>
  </p:handoutMasterIdLst>
  <p:sldIdLst>
    <p:sldId id="2147468422" r:id="rId17"/>
    <p:sldId id="2147469841" r:id="rId18"/>
    <p:sldId id="2147469864" r:id="rId19"/>
    <p:sldId id="2147469863" r:id="rId20"/>
    <p:sldId id="2147469862" r:id="rId21"/>
    <p:sldId id="2147469848" r:id="rId22"/>
    <p:sldId id="2076137535" r:id="rId23"/>
    <p:sldId id="2147469750" r:id="rId24"/>
    <p:sldId id="2147469859" r:id="rId25"/>
    <p:sldId id="2147469846" r:id="rId26"/>
    <p:sldId id="2147469847" r:id="rId27"/>
    <p:sldId id="2147469845" r:id="rId28"/>
    <p:sldId id="2147469843" r:id="rId2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8623" autoAdjust="0"/>
  </p:normalViewPr>
  <p:slideViewPr>
    <p:cSldViewPr snapToGrid="0">
      <p:cViewPr varScale="1">
        <p:scale>
          <a:sx n="88" d="100"/>
          <a:sy n="88" d="100"/>
        </p:scale>
        <p:origin x="183" y="39"/>
      </p:cViewPr>
      <p:guideLst/>
    </p:cSldViewPr>
  </p:slideViewPr>
  <p:outlineViewPr>
    <p:cViewPr>
      <p:scale>
        <a:sx n="33" d="100"/>
        <a:sy n="33" d="100"/>
      </p:scale>
      <p:origin x="0" y="-17760"/>
    </p:cViewPr>
  </p:outlineViewPr>
  <p:notesTextViewPr>
    <p:cViewPr>
      <p:scale>
        <a:sx n="3" d="2"/>
        <a:sy n="3" d="2"/>
      </p:scale>
      <p:origin x="0" y="-486"/>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5/8/2023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Insider Risk Management monitors internal users activity to identify suspicious behaviors.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Insider Risk Management (IRM) consists in a set of monitoring policies.</a:t>
            </a:r>
            <a:br>
              <a:rPr lang="en-US" dirty="0"/>
            </a:br>
            <a:r>
              <a:rPr lang="en-US" b="0" i="0" dirty="0">
                <a:solidFill>
                  <a:srgbClr val="C9D1D9"/>
                </a:solidFill>
                <a:effectLst/>
                <a:latin typeface="-apple-system"/>
              </a:rPr>
              <a:t>They analyze activity and generate alerts.</a:t>
            </a:r>
            <a:br>
              <a:rPr lang="en-US" dirty="0"/>
            </a:br>
            <a:r>
              <a:rPr lang="en-US" b="0" i="0" dirty="0">
                <a:solidFill>
                  <a:srgbClr val="C9D1D9"/>
                </a:solidFill>
                <a:effectLst/>
                <a:latin typeface="-apple-system"/>
              </a:rPr>
              <a:t>Reviewers can confirm relevant alerts into IRM Cases.</a:t>
            </a:r>
            <a:br>
              <a:rPr lang="en-US" dirty="0"/>
            </a:br>
            <a:r>
              <a:rPr lang="en-US" b="0" i="0" dirty="0">
                <a:solidFill>
                  <a:srgbClr val="C9D1D9"/>
                </a:solidFill>
                <a:effectLst/>
                <a:latin typeface="-apple-system"/>
              </a:rPr>
              <a:t>Serious problems can result in formal investigations run in the eDiscovery module.</a:t>
            </a:r>
          </a:p>
          <a:p>
            <a:r>
              <a:rPr lang="en-US" b="0" i="0" dirty="0">
                <a:solidFill>
                  <a:srgbClr val="C9D1D9"/>
                </a:solidFill>
                <a:effectLst/>
                <a:latin typeface="-apple-system"/>
              </a:rPr>
              <a:t>IRM analyzes various sources of activity. </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58660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Data Connectors can feed IRM with additional information.</a:t>
            </a:r>
            <a:br>
              <a:rPr lang="en-US" b="0" i="0" dirty="0">
                <a:solidFill>
                  <a:srgbClr val="C9D1D9"/>
                </a:solidFill>
                <a:effectLst/>
                <a:latin typeface="-apple-system"/>
              </a:rPr>
            </a:br>
            <a:r>
              <a:rPr lang="en-US" b="0" i="0" dirty="0">
                <a:solidFill>
                  <a:srgbClr val="C9D1D9"/>
                </a:solidFill>
                <a:effectLst/>
                <a:latin typeface="-apple-system"/>
              </a:rPr>
              <a:t>Policies define who is monitored and what behaviors to monitor.</a:t>
            </a:r>
            <a:br>
              <a:rPr lang="en-US" b="0" i="0" dirty="0">
                <a:solidFill>
                  <a:srgbClr val="C9D1D9"/>
                </a:solidFill>
                <a:effectLst/>
                <a:latin typeface="-apple-system"/>
              </a:rPr>
            </a:br>
            <a:r>
              <a:rPr lang="en-US" b="0" i="0" dirty="0">
                <a:solidFill>
                  <a:srgbClr val="C9D1D9"/>
                </a:solidFill>
                <a:effectLst/>
                <a:latin typeface="-apple-system"/>
              </a:rPr>
              <a:t>Alerts can feed an external SIEM.</a:t>
            </a:r>
            <a:br>
              <a:rPr lang="en-US" b="0" i="0" dirty="0">
                <a:solidFill>
                  <a:srgbClr val="C9D1D9"/>
                </a:solidFill>
                <a:effectLst/>
                <a:latin typeface="-apple-system"/>
              </a:rPr>
            </a:br>
            <a:r>
              <a:rPr lang="en-US" b="0" i="0" dirty="0">
                <a:solidFill>
                  <a:srgbClr val="C9D1D9"/>
                </a:solidFill>
                <a:effectLst/>
                <a:latin typeface="-apple-system"/>
              </a:rPr>
              <a:t>Cases provide various tools : activity and content analysis, Teams collaboration, PowerAutomate actions,...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74778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configure various global IRM settings.</a:t>
            </a:r>
            <a:br>
              <a:rPr lang="en-US" dirty="0"/>
            </a:br>
            <a:r>
              <a:rPr lang="en-US" b="0" i="0" dirty="0">
                <a:solidFill>
                  <a:srgbClr val="C9D1D9"/>
                </a:solidFill>
                <a:effectLst/>
                <a:latin typeface="-apple-system"/>
              </a:rPr>
              <a:t>IRM offers a dedicated audit Log to review IRM Admin activity.</a:t>
            </a:r>
          </a:p>
          <a:p>
            <a:r>
              <a:rPr lang="en-US" b="0" i="0" dirty="0">
                <a:solidFill>
                  <a:srgbClr val="C9D1D9"/>
                </a:solidFill>
                <a:effectLst/>
                <a:latin typeface="-apple-system"/>
              </a:rPr>
              <a:t>Forensics Evidence records Endpoint Activity.</a:t>
            </a:r>
          </a:p>
          <a:p>
            <a:endParaRPr lang="en-US" b="0" i="0" dirty="0">
              <a:solidFill>
                <a:srgbClr val="C9D1D9"/>
              </a:solidFill>
              <a:effectLst/>
              <a:latin typeface="-apple-system"/>
            </a:endParaRPr>
          </a:p>
          <a:p>
            <a:r>
              <a:rPr lang="en-US" b="0" i="0" dirty="0">
                <a:solidFill>
                  <a:srgbClr val="C9D1D9"/>
                </a:solidFill>
                <a:effectLst/>
                <a:latin typeface="-apple-system"/>
              </a:rPr>
              <a:t>User Activity Reports allow to temporarily monitor users.</a:t>
            </a:r>
            <a:br>
              <a:rPr lang="en-US" dirty="0"/>
            </a:br>
            <a:r>
              <a:rPr lang="en-US" dirty="0"/>
              <a:t>IRM can feed </a:t>
            </a:r>
            <a:r>
              <a:rPr lang="en-US"/>
              <a:t>DLP policies with Users’ Risk Level.</a:t>
            </a:r>
          </a:p>
          <a:p>
            <a:endParaRPr lang="en-US" dirty="0"/>
          </a:p>
          <a:p>
            <a:r>
              <a:rPr lang="en-US" b="0" i="0" dirty="0">
                <a:solidFill>
                  <a:srgbClr val="C9D1D9"/>
                </a:solidFill>
                <a:effectLst/>
                <a:latin typeface="-apple-system"/>
              </a:rPr>
              <a:t>Policy triggers initiate user's monitoring.</a:t>
            </a:r>
            <a:br>
              <a:rPr lang="en-US" dirty="0"/>
            </a:br>
            <a:r>
              <a:rPr lang="en-US" b="0" i="0" dirty="0">
                <a:solidFill>
                  <a:srgbClr val="C9D1D9"/>
                </a:solidFill>
                <a:effectLst/>
                <a:latin typeface="-apple-system"/>
              </a:rPr>
              <a:t>Policy indicators accumulate and may result into raising an alert.</a:t>
            </a:r>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428222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241408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2536606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5/8/2023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08/05/2023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18658170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5/8/2023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5/8/2023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slideLayout" Target="../slideLayouts/slideLayout279.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theme" Target="../theme/theme8.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6" Type="http://schemas.openxmlformats.org/officeDocument/2006/relationships/image" Target="../media/image6.emf"/><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8" r:id="rId71"/>
    <p:sldLayoutId id="2147493389" r:id="rId72"/>
    <p:sldLayoutId id="2147493390" r:id="rId73"/>
    <p:sldLayoutId id="214749339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2.xml"/></Relationships>
</file>

<file path=ppt/slides/_rels/slide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82.xml"/></Relationships>
</file>

<file path=ppt/slides/_rels/slide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2.xml"/></Relationships>
</file>

<file path=ppt/slides/_rels/slide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4.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7.emf"/><Relationship Id="rId3" Type="http://schemas.openxmlformats.org/officeDocument/2006/relationships/image" Target="../media/image88.emf"/><Relationship Id="rId7" Type="http://schemas.openxmlformats.org/officeDocument/2006/relationships/image" Target="../media/image82.emf"/><Relationship Id="rId12" Type="http://schemas.openxmlformats.org/officeDocument/2006/relationships/image" Target="../media/image91.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90.emf"/><Relationship Id="rId11" Type="http://schemas.openxmlformats.org/officeDocument/2006/relationships/image" Target="../media/image86.emf"/><Relationship Id="rId5" Type="http://schemas.openxmlformats.org/officeDocument/2006/relationships/image" Target="../media/image81.emf"/><Relationship Id="rId10" Type="http://schemas.openxmlformats.org/officeDocument/2006/relationships/image" Target="../media/image85.emf"/><Relationship Id="rId4" Type="http://schemas.openxmlformats.org/officeDocument/2006/relationships/image" Target="../media/image89.emf"/><Relationship Id="rId9" Type="http://schemas.openxmlformats.org/officeDocument/2006/relationships/image" Target="../media/image84.emf"/></Relationships>
</file>

<file path=ppt/slides/_rels/slide5.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96.emf"/><Relationship Id="rId18" Type="http://schemas.openxmlformats.org/officeDocument/2006/relationships/image" Target="../media/image91.emf"/><Relationship Id="rId3" Type="http://schemas.openxmlformats.org/officeDocument/2006/relationships/image" Target="../media/image92.emf"/><Relationship Id="rId7" Type="http://schemas.openxmlformats.org/officeDocument/2006/relationships/image" Target="../media/image94.emf"/><Relationship Id="rId12" Type="http://schemas.openxmlformats.org/officeDocument/2006/relationships/image" Target="../media/image83.emf"/><Relationship Id="rId17" Type="http://schemas.openxmlformats.org/officeDocument/2006/relationships/image" Target="../media/image86.emf"/><Relationship Id="rId2" Type="http://schemas.openxmlformats.org/officeDocument/2006/relationships/notesSlide" Target="../notesSlides/notesSlide5.xml"/><Relationship Id="rId16" Type="http://schemas.openxmlformats.org/officeDocument/2006/relationships/image" Target="../media/image85.emf"/><Relationship Id="rId1" Type="http://schemas.openxmlformats.org/officeDocument/2006/relationships/slideLayout" Target="../slideLayouts/slideLayout279.xml"/><Relationship Id="rId6" Type="http://schemas.openxmlformats.org/officeDocument/2006/relationships/image" Target="../media/image93.emf"/><Relationship Id="rId11" Type="http://schemas.openxmlformats.org/officeDocument/2006/relationships/image" Target="../media/image82.emf"/><Relationship Id="rId5" Type="http://schemas.openxmlformats.org/officeDocument/2006/relationships/image" Target="../media/image89.emf"/><Relationship Id="rId15" Type="http://schemas.openxmlformats.org/officeDocument/2006/relationships/image" Target="../media/image84.emf"/><Relationship Id="rId10" Type="http://schemas.openxmlformats.org/officeDocument/2006/relationships/image" Target="../media/image90.emf"/><Relationship Id="rId19" Type="http://schemas.openxmlformats.org/officeDocument/2006/relationships/image" Target="../media/image87.emf"/><Relationship Id="rId4" Type="http://schemas.openxmlformats.org/officeDocument/2006/relationships/image" Target="../media/image88.emf"/><Relationship Id="rId9" Type="http://schemas.openxmlformats.org/officeDocument/2006/relationships/image" Target="../media/image81.emf"/><Relationship Id="rId14" Type="http://schemas.openxmlformats.org/officeDocument/2006/relationships/image" Target="../media/image97.emf"/></Relationships>
</file>

<file path=ppt/slides/_rels/slide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xml"/><Relationship Id="rId1" Type="http://schemas.openxmlformats.org/officeDocument/2006/relationships/slideLayout" Target="../slideLayouts/slideLayout276.xml"/></Relationships>
</file>

<file path=ppt/slides/_rels/slide9.xml.rels><?xml version="1.0" encoding="UTF-8" standalone="yes"?>
<Relationships xmlns="http://schemas.openxmlformats.org/package/2006/relationships"><Relationship Id="rId13" Type="http://schemas.openxmlformats.org/officeDocument/2006/relationships/image" Target="../media/image980.png"/><Relationship Id="rId18" Type="http://schemas.openxmlformats.org/officeDocument/2006/relationships/image" Target="../media/image81.emf"/><Relationship Id="rId3" Type="http://schemas.openxmlformats.org/officeDocument/2006/relationships/image" Target="../media/image100.png"/><Relationship Id="rId21" Type="http://schemas.openxmlformats.org/officeDocument/2006/relationships/image" Target="../media/image84.emf"/><Relationship Id="rId12" Type="http://schemas.openxmlformats.org/officeDocument/2006/relationships/image" Target="../media/image101.png"/><Relationship Id="rId17" Type="http://schemas.openxmlformats.org/officeDocument/2006/relationships/image" Target="../media/image103.png"/><Relationship Id="rId2" Type="http://schemas.openxmlformats.org/officeDocument/2006/relationships/notesSlide" Target="../notesSlides/notesSlide9.xml"/><Relationship Id="rId16" Type="http://schemas.openxmlformats.org/officeDocument/2006/relationships/image" Target="../media/image103.png"/><Relationship Id="rId20" Type="http://schemas.openxmlformats.org/officeDocument/2006/relationships/image" Target="../media/image83.emf"/><Relationship Id="rId1" Type="http://schemas.openxmlformats.org/officeDocument/2006/relationships/slideLayout" Target="../slideLayouts/slideLayout279.xml"/><Relationship Id="rId11" Type="http://schemas.openxmlformats.org/officeDocument/2006/relationships/image" Target="../media/image100.png"/><Relationship Id="rId24" Type="http://schemas.openxmlformats.org/officeDocument/2006/relationships/image" Target="../media/image87.emf"/><Relationship Id="rId15" Type="http://schemas.openxmlformats.org/officeDocument/2006/relationships/image" Target="../media/image102.png"/><Relationship Id="rId23" Type="http://schemas.openxmlformats.org/officeDocument/2006/relationships/image" Target="../media/image86.emf"/><Relationship Id="rId19" Type="http://schemas.openxmlformats.org/officeDocument/2006/relationships/image" Target="../media/image82.emf"/><Relationship Id="rId14" Type="http://schemas.openxmlformats.org/officeDocument/2006/relationships/image" Target="../media/image102.png"/><Relationship Id="rId22" Type="http://schemas.openxmlformats.org/officeDocument/2006/relationships/image" Target="../media/image8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2023-03-27</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039F1-DB47-4854-9633-DADCF0D78744}"/>
              </a:ext>
            </a:extLst>
          </p:cNvPr>
          <p:cNvPicPr>
            <a:picLocks noChangeAspect="1"/>
          </p:cNvPicPr>
          <p:nvPr/>
        </p:nvPicPr>
        <p:blipFill>
          <a:blip r:embed="rId2"/>
          <a:stretch>
            <a:fillRect/>
          </a:stretch>
        </p:blipFill>
        <p:spPr>
          <a:xfrm>
            <a:off x="1260130" y="0"/>
            <a:ext cx="9671739" cy="6858000"/>
          </a:xfrm>
          <a:prstGeom prst="rect">
            <a:avLst/>
          </a:prstGeom>
        </p:spPr>
      </p:pic>
    </p:spTree>
    <p:extLst>
      <p:ext uri="{BB962C8B-B14F-4D97-AF65-F5344CB8AC3E}">
        <p14:creationId xmlns:p14="http://schemas.microsoft.com/office/powerpoint/2010/main" val="322018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194D7-9AFA-48B5-AFDE-42B430AD917C}"/>
              </a:ext>
            </a:extLst>
          </p:cNvPr>
          <p:cNvPicPr>
            <a:picLocks noChangeAspect="1"/>
          </p:cNvPicPr>
          <p:nvPr/>
        </p:nvPicPr>
        <p:blipFill>
          <a:blip r:embed="rId2"/>
          <a:stretch>
            <a:fillRect/>
          </a:stretch>
        </p:blipFill>
        <p:spPr>
          <a:xfrm>
            <a:off x="624787" y="0"/>
            <a:ext cx="10942426" cy="6858000"/>
          </a:xfrm>
          <a:prstGeom prst="rect">
            <a:avLst/>
          </a:prstGeom>
        </p:spPr>
      </p:pic>
    </p:spTree>
    <p:extLst>
      <p:ext uri="{BB962C8B-B14F-4D97-AF65-F5344CB8AC3E}">
        <p14:creationId xmlns:p14="http://schemas.microsoft.com/office/powerpoint/2010/main" val="250402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5BC12-FF9C-491A-A9E5-EC27B72AC141}"/>
              </a:ext>
            </a:extLst>
          </p:cNvPr>
          <p:cNvPicPr>
            <a:picLocks noChangeAspect="1"/>
          </p:cNvPicPr>
          <p:nvPr/>
        </p:nvPicPr>
        <p:blipFill>
          <a:blip r:embed="rId2"/>
          <a:stretch>
            <a:fillRect/>
          </a:stretch>
        </p:blipFill>
        <p:spPr>
          <a:xfrm>
            <a:off x="1222075" y="0"/>
            <a:ext cx="9747850" cy="6858000"/>
          </a:xfrm>
          <a:prstGeom prst="rect">
            <a:avLst/>
          </a:prstGeom>
        </p:spPr>
      </p:pic>
    </p:spTree>
    <p:extLst>
      <p:ext uri="{BB962C8B-B14F-4D97-AF65-F5344CB8AC3E}">
        <p14:creationId xmlns:p14="http://schemas.microsoft.com/office/powerpoint/2010/main" val="114239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C76EB-3E22-4E5F-86A7-E91A836E0B7C}"/>
              </a:ext>
            </a:extLst>
          </p:cNvPr>
          <p:cNvPicPr>
            <a:picLocks noChangeAspect="1"/>
          </p:cNvPicPr>
          <p:nvPr/>
        </p:nvPicPr>
        <p:blipFill>
          <a:blip r:embed="rId2"/>
          <a:stretch>
            <a:fillRect/>
          </a:stretch>
        </p:blipFill>
        <p:spPr>
          <a:xfrm>
            <a:off x="1427602" y="0"/>
            <a:ext cx="9336795" cy="6858000"/>
          </a:xfrm>
          <a:prstGeom prst="rect">
            <a:avLst/>
          </a:prstGeom>
        </p:spPr>
      </p:pic>
    </p:spTree>
    <p:extLst>
      <p:ext uri="{BB962C8B-B14F-4D97-AF65-F5344CB8AC3E}">
        <p14:creationId xmlns:p14="http://schemas.microsoft.com/office/powerpoint/2010/main" val="22642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Insider Risk Management</a:t>
            </a:r>
          </a:p>
          <a:p>
            <a:pPr algn="ctr"/>
            <a:r>
              <a:rPr lang="en-US" sz="3600" i="1" dirty="0"/>
              <a:t>monitors internal users activity </a:t>
            </a:r>
          </a:p>
          <a:p>
            <a:pPr algn="ctr"/>
            <a:r>
              <a:rPr lang="en-US" sz="3600" i="1" dirty="0"/>
              <a:t>to identify suspicious behaviors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Summary</a:t>
            </a:r>
          </a:p>
        </p:txBody>
      </p:sp>
      <p:pic>
        <p:nvPicPr>
          <p:cNvPr id="7" name="Picture 6">
            <a:extLst>
              <a:ext uri="{FF2B5EF4-FFF2-40B4-BE49-F238E27FC236}">
                <a16:creationId xmlns:a16="http://schemas.microsoft.com/office/drawing/2014/main" id="{160E6097-60F5-A77A-96CA-EC2C048B34E7}"/>
              </a:ext>
            </a:extLst>
          </p:cNvPr>
          <p:cNvPicPr>
            <a:picLocks noChangeAspect="1"/>
          </p:cNvPicPr>
          <p:nvPr/>
        </p:nvPicPr>
        <p:blipFill>
          <a:blip r:embed="rId3"/>
          <a:stretch>
            <a:fillRect/>
          </a:stretch>
        </p:blipFill>
        <p:spPr>
          <a:xfrm>
            <a:off x="8907239" y="1984311"/>
            <a:ext cx="2314575" cy="504825"/>
          </a:xfrm>
          <a:prstGeom prst="rect">
            <a:avLst/>
          </a:prstGeom>
        </p:spPr>
      </p:pic>
      <p:pic>
        <p:nvPicPr>
          <p:cNvPr id="10" name="Picture 9">
            <a:extLst>
              <a:ext uri="{FF2B5EF4-FFF2-40B4-BE49-F238E27FC236}">
                <a16:creationId xmlns:a16="http://schemas.microsoft.com/office/drawing/2014/main" id="{C01C90DA-C347-225A-07F9-5B791CDC6B47}"/>
              </a:ext>
            </a:extLst>
          </p:cNvPr>
          <p:cNvPicPr>
            <a:picLocks noChangeAspect="1"/>
          </p:cNvPicPr>
          <p:nvPr/>
        </p:nvPicPr>
        <p:blipFill>
          <a:blip r:embed="rId4"/>
          <a:stretch>
            <a:fillRect/>
          </a:stretch>
        </p:blipFill>
        <p:spPr>
          <a:xfrm>
            <a:off x="499417" y="1780357"/>
            <a:ext cx="1828800" cy="2276475"/>
          </a:xfrm>
          <a:prstGeom prst="rect">
            <a:avLst/>
          </a:prstGeom>
        </p:spPr>
      </p:pic>
      <p:pic>
        <p:nvPicPr>
          <p:cNvPr id="11" name="Picture 10">
            <a:extLst>
              <a:ext uri="{FF2B5EF4-FFF2-40B4-BE49-F238E27FC236}">
                <a16:creationId xmlns:a16="http://schemas.microsoft.com/office/drawing/2014/main" id="{1B1CBBDD-3D50-D1C7-5ED7-00CD72609487}"/>
              </a:ext>
            </a:extLst>
          </p:cNvPr>
          <p:cNvPicPr>
            <a:picLocks noChangeAspect="1"/>
          </p:cNvPicPr>
          <p:nvPr/>
        </p:nvPicPr>
        <p:blipFill>
          <a:blip r:embed="rId5"/>
          <a:stretch>
            <a:fillRect/>
          </a:stretch>
        </p:blipFill>
        <p:spPr>
          <a:xfrm>
            <a:off x="1886058" y="963881"/>
            <a:ext cx="3209925" cy="2095500"/>
          </a:xfrm>
          <a:prstGeom prst="rect">
            <a:avLst/>
          </a:prstGeom>
        </p:spPr>
      </p:pic>
      <p:pic>
        <p:nvPicPr>
          <p:cNvPr id="12" name="Picture 11">
            <a:extLst>
              <a:ext uri="{FF2B5EF4-FFF2-40B4-BE49-F238E27FC236}">
                <a16:creationId xmlns:a16="http://schemas.microsoft.com/office/drawing/2014/main" id="{B19AD3AB-E0E1-4432-B1CF-071EFD8F3772}"/>
              </a:ext>
            </a:extLst>
          </p:cNvPr>
          <p:cNvPicPr>
            <a:picLocks noChangeAspect="1"/>
          </p:cNvPicPr>
          <p:nvPr/>
        </p:nvPicPr>
        <p:blipFill>
          <a:blip r:embed="rId6"/>
          <a:stretch>
            <a:fillRect/>
          </a:stretch>
        </p:blipFill>
        <p:spPr>
          <a:xfrm>
            <a:off x="3736691" y="921324"/>
            <a:ext cx="1423988" cy="1481138"/>
          </a:xfrm>
          <a:prstGeom prst="rect">
            <a:avLst/>
          </a:prstGeom>
        </p:spPr>
      </p:pic>
      <p:pic>
        <p:nvPicPr>
          <p:cNvPr id="13" name="Picture 12">
            <a:extLst>
              <a:ext uri="{FF2B5EF4-FFF2-40B4-BE49-F238E27FC236}">
                <a16:creationId xmlns:a16="http://schemas.microsoft.com/office/drawing/2014/main" id="{2595FABD-2323-C597-FF6F-E1E1A9212E6C}"/>
              </a:ext>
            </a:extLst>
          </p:cNvPr>
          <p:cNvPicPr>
            <a:picLocks noChangeAspect="1"/>
          </p:cNvPicPr>
          <p:nvPr/>
        </p:nvPicPr>
        <p:blipFill>
          <a:blip r:embed="rId7"/>
          <a:stretch>
            <a:fillRect/>
          </a:stretch>
        </p:blipFill>
        <p:spPr>
          <a:xfrm>
            <a:off x="4698145" y="940474"/>
            <a:ext cx="3105150" cy="1481138"/>
          </a:xfrm>
          <a:prstGeom prst="rect">
            <a:avLst/>
          </a:prstGeom>
        </p:spPr>
      </p:pic>
      <p:pic>
        <p:nvPicPr>
          <p:cNvPr id="15" name="Picture 14">
            <a:extLst>
              <a:ext uri="{FF2B5EF4-FFF2-40B4-BE49-F238E27FC236}">
                <a16:creationId xmlns:a16="http://schemas.microsoft.com/office/drawing/2014/main" id="{1D329793-D56F-3ACF-DBCA-EDEDAFD949F8}"/>
              </a:ext>
            </a:extLst>
          </p:cNvPr>
          <p:cNvPicPr>
            <a:picLocks noChangeAspect="1"/>
          </p:cNvPicPr>
          <p:nvPr/>
        </p:nvPicPr>
        <p:blipFill>
          <a:blip r:embed="rId8"/>
          <a:stretch>
            <a:fillRect/>
          </a:stretch>
        </p:blipFill>
        <p:spPr>
          <a:xfrm>
            <a:off x="5630911" y="942474"/>
            <a:ext cx="4657725" cy="1490663"/>
          </a:xfrm>
          <a:prstGeom prst="rect">
            <a:avLst/>
          </a:prstGeom>
        </p:spPr>
      </p:pic>
      <p:pic>
        <p:nvPicPr>
          <p:cNvPr id="17" name="Picture 16">
            <a:extLst>
              <a:ext uri="{FF2B5EF4-FFF2-40B4-BE49-F238E27FC236}">
                <a16:creationId xmlns:a16="http://schemas.microsoft.com/office/drawing/2014/main" id="{09A92639-803B-6C32-3D91-A3F658E41A98}"/>
              </a:ext>
            </a:extLst>
          </p:cNvPr>
          <p:cNvPicPr>
            <a:picLocks noChangeAspect="1"/>
          </p:cNvPicPr>
          <p:nvPr/>
        </p:nvPicPr>
        <p:blipFill>
          <a:blip r:embed="rId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9369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More Details</a:t>
            </a:r>
          </a:p>
        </p:txBody>
      </p:sp>
      <p:pic>
        <p:nvPicPr>
          <p:cNvPr id="7" name="Picture 6">
            <a:extLst>
              <a:ext uri="{FF2B5EF4-FFF2-40B4-BE49-F238E27FC236}">
                <a16:creationId xmlns:a16="http://schemas.microsoft.com/office/drawing/2014/main" id="{E09AF303-54A0-1006-3A3F-0FE3ECFD4C1C}"/>
              </a:ext>
            </a:extLst>
          </p:cNvPr>
          <p:cNvPicPr>
            <a:picLocks noChangeAspect="1"/>
          </p:cNvPicPr>
          <p:nvPr/>
        </p:nvPicPr>
        <p:blipFill>
          <a:blip r:embed="rId3"/>
          <a:stretch>
            <a:fillRect/>
          </a:stretch>
        </p:blipFill>
        <p:spPr>
          <a:xfrm>
            <a:off x="481419" y="181468"/>
            <a:ext cx="4052888" cy="1733550"/>
          </a:xfrm>
          <a:prstGeom prst="rect">
            <a:avLst/>
          </a:prstGeom>
        </p:spPr>
      </p:pic>
      <p:pic>
        <p:nvPicPr>
          <p:cNvPr id="9" name="Picture 8">
            <a:extLst>
              <a:ext uri="{FF2B5EF4-FFF2-40B4-BE49-F238E27FC236}">
                <a16:creationId xmlns:a16="http://schemas.microsoft.com/office/drawing/2014/main" id="{F3ADEF08-045D-FF74-9EF5-82F0293D0324}"/>
              </a:ext>
            </a:extLst>
          </p:cNvPr>
          <p:cNvPicPr>
            <a:picLocks noChangeAspect="1"/>
          </p:cNvPicPr>
          <p:nvPr/>
        </p:nvPicPr>
        <p:blipFill>
          <a:blip r:embed="rId4"/>
          <a:stretch>
            <a:fillRect/>
          </a:stretch>
        </p:blipFill>
        <p:spPr>
          <a:xfrm>
            <a:off x="6385681" y="2391090"/>
            <a:ext cx="1876425" cy="957263"/>
          </a:xfrm>
          <a:prstGeom prst="rect">
            <a:avLst/>
          </a:prstGeom>
        </p:spPr>
      </p:pic>
      <p:pic>
        <p:nvPicPr>
          <p:cNvPr id="17" name="Picture 16">
            <a:extLst>
              <a:ext uri="{FF2B5EF4-FFF2-40B4-BE49-F238E27FC236}">
                <a16:creationId xmlns:a16="http://schemas.microsoft.com/office/drawing/2014/main" id="{75A97201-42F1-4790-3E32-F5919D2B372D}"/>
              </a:ext>
            </a:extLst>
          </p:cNvPr>
          <p:cNvPicPr>
            <a:picLocks noChangeAspect="1"/>
          </p:cNvPicPr>
          <p:nvPr/>
        </p:nvPicPr>
        <p:blipFill>
          <a:blip r:embed="rId5"/>
          <a:stretch>
            <a:fillRect/>
          </a:stretch>
        </p:blipFill>
        <p:spPr>
          <a:xfrm>
            <a:off x="8907239" y="1984311"/>
            <a:ext cx="2314575" cy="504825"/>
          </a:xfrm>
          <a:prstGeom prst="rect">
            <a:avLst/>
          </a:prstGeom>
        </p:spPr>
      </p:pic>
      <p:pic>
        <p:nvPicPr>
          <p:cNvPr id="19" name="Picture 18">
            <a:extLst>
              <a:ext uri="{FF2B5EF4-FFF2-40B4-BE49-F238E27FC236}">
                <a16:creationId xmlns:a16="http://schemas.microsoft.com/office/drawing/2014/main" id="{0E27002A-C8CC-BB97-9C2F-F69F63AE18CF}"/>
              </a:ext>
            </a:extLst>
          </p:cNvPr>
          <p:cNvPicPr>
            <a:picLocks noChangeAspect="1"/>
          </p:cNvPicPr>
          <p:nvPr/>
        </p:nvPicPr>
        <p:blipFill>
          <a:blip r:embed="rId6"/>
          <a:stretch>
            <a:fillRect/>
          </a:stretch>
        </p:blipFill>
        <p:spPr>
          <a:xfrm>
            <a:off x="8415951" y="2379184"/>
            <a:ext cx="2314575" cy="1938338"/>
          </a:xfrm>
          <a:prstGeom prst="rect">
            <a:avLst/>
          </a:prstGeom>
        </p:spPr>
      </p:pic>
      <p:pic>
        <p:nvPicPr>
          <p:cNvPr id="20" name="Picture 19">
            <a:extLst>
              <a:ext uri="{FF2B5EF4-FFF2-40B4-BE49-F238E27FC236}">
                <a16:creationId xmlns:a16="http://schemas.microsoft.com/office/drawing/2014/main" id="{BB841ED6-B4E3-6759-77CA-999E7458F245}"/>
              </a:ext>
            </a:extLst>
          </p:cNvPr>
          <p:cNvPicPr>
            <a:picLocks noChangeAspect="1"/>
          </p:cNvPicPr>
          <p:nvPr/>
        </p:nvPicPr>
        <p:blipFill>
          <a:blip r:embed="rId7"/>
          <a:stretch>
            <a:fillRect/>
          </a:stretch>
        </p:blipFill>
        <p:spPr>
          <a:xfrm>
            <a:off x="499417" y="1780357"/>
            <a:ext cx="1828800" cy="2276475"/>
          </a:xfrm>
          <a:prstGeom prst="rect">
            <a:avLst/>
          </a:prstGeom>
        </p:spPr>
      </p:pic>
      <p:pic>
        <p:nvPicPr>
          <p:cNvPr id="21" name="Picture 20">
            <a:extLst>
              <a:ext uri="{FF2B5EF4-FFF2-40B4-BE49-F238E27FC236}">
                <a16:creationId xmlns:a16="http://schemas.microsoft.com/office/drawing/2014/main" id="{8E0C599B-C1AA-3C90-9894-23E37A8815DA}"/>
              </a:ext>
            </a:extLst>
          </p:cNvPr>
          <p:cNvPicPr>
            <a:picLocks noChangeAspect="1"/>
          </p:cNvPicPr>
          <p:nvPr/>
        </p:nvPicPr>
        <p:blipFill>
          <a:blip r:embed="rId8"/>
          <a:stretch>
            <a:fillRect/>
          </a:stretch>
        </p:blipFill>
        <p:spPr>
          <a:xfrm>
            <a:off x="1886058" y="963881"/>
            <a:ext cx="3209925" cy="2095500"/>
          </a:xfrm>
          <a:prstGeom prst="rect">
            <a:avLst/>
          </a:prstGeom>
        </p:spPr>
      </p:pic>
      <p:pic>
        <p:nvPicPr>
          <p:cNvPr id="24" name="Picture 23">
            <a:extLst>
              <a:ext uri="{FF2B5EF4-FFF2-40B4-BE49-F238E27FC236}">
                <a16:creationId xmlns:a16="http://schemas.microsoft.com/office/drawing/2014/main" id="{29969CAB-8412-82D9-211D-094563364E37}"/>
              </a:ext>
            </a:extLst>
          </p:cNvPr>
          <p:cNvPicPr>
            <a:picLocks noChangeAspect="1"/>
          </p:cNvPicPr>
          <p:nvPr/>
        </p:nvPicPr>
        <p:blipFill>
          <a:blip r:embed="rId9"/>
          <a:stretch>
            <a:fillRect/>
          </a:stretch>
        </p:blipFill>
        <p:spPr>
          <a:xfrm>
            <a:off x="3736691" y="921324"/>
            <a:ext cx="1423988" cy="1481138"/>
          </a:xfrm>
          <a:prstGeom prst="rect">
            <a:avLst/>
          </a:prstGeom>
        </p:spPr>
      </p:pic>
      <p:pic>
        <p:nvPicPr>
          <p:cNvPr id="25" name="Picture 24">
            <a:extLst>
              <a:ext uri="{FF2B5EF4-FFF2-40B4-BE49-F238E27FC236}">
                <a16:creationId xmlns:a16="http://schemas.microsoft.com/office/drawing/2014/main" id="{B155BAA0-4241-02BF-A076-958A38083E88}"/>
              </a:ext>
            </a:extLst>
          </p:cNvPr>
          <p:cNvPicPr>
            <a:picLocks noChangeAspect="1"/>
          </p:cNvPicPr>
          <p:nvPr/>
        </p:nvPicPr>
        <p:blipFill>
          <a:blip r:embed="rId10"/>
          <a:stretch>
            <a:fillRect/>
          </a:stretch>
        </p:blipFill>
        <p:spPr>
          <a:xfrm>
            <a:off x="4698145" y="940474"/>
            <a:ext cx="3105150" cy="1481138"/>
          </a:xfrm>
          <a:prstGeom prst="rect">
            <a:avLst/>
          </a:prstGeom>
        </p:spPr>
      </p:pic>
      <p:pic>
        <p:nvPicPr>
          <p:cNvPr id="26" name="Picture 25">
            <a:extLst>
              <a:ext uri="{FF2B5EF4-FFF2-40B4-BE49-F238E27FC236}">
                <a16:creationId xmlns:a16="http://schemas.microsoft.com/office/drawing/2014/main" id="{1C613DD8-0843-8B8A-289A-FE75123D539F}"/>
              </a:ext>
            </a:extLst>
          </p:cNvPr>
          <p:cNvPicPr>
            <a:picLocks noChangeAspect="1"/>
          </p:cNvPicPr>
          <p:nvPr/>
        </p:nvPicPr>
        <p:blipFill>
          <a:blip r:embed="rId11"/>
          <a:stretch>
            <a:fillRect/>
          </a:stretch>
        </p:blipFill>
        <p:spPr>
          <a:xfrm>
            <a:off x="5630911" y="942474"/>
            <a:ext cx="4657725" cy="1490663"/>
          </a:xfrm>
          <a:prstGeom prst="rect">
            <a:avLst/>
          </a:prstGeom>
        </p:spPr>
      </p:pic>
      <p:pic>
        <p:nvPicPr>
          <p:cNvPr id="27" name="Picture 26">
            <a:extLst>
              <a:ext uri="{FF2B5EF4-FFF2-40B4-BE49-F238E27FC236}">
                <a16:creationId xmlns:a16="http://schemas.microsoft.com/office/drawing/2014/main" id="{8BBCFD68-F13E-8EA6-F510-FBDC28C4FDEE}"/>
              </a:ext>
            </a:extLst>
          </p:cNvPr>
          <p:cNvPicPr>
            <a:picLocks noChangeAspect="1"/>
          </p:cNvPicPr>
          <p:nvPr/>
        </p:nvPicPr>
        <p:blipFill>
          <a:blip r:embed="rId12"/>
          <a:stretch>
            <a:fillRect/>
          </a:stretch>
        </p:blipFill>
        <p:spPr>
          <a:xfrm>
            <a:off x="4228206" y="2322658"/>
            <a:ext cx="2300288" cy="3714750"/>
          </a:xfrm>
          <a:prstGeom prst="rect">
            <a:avLst/>
          </a:prstGeom>
        </p:spPr>
      </p:pic>
      <p:pic>
        <p:nvPicPr>
          <p:cNvPr id="29" name="Picture 28">
            <a:extLst>
              <a:ext uri="{FF2B5EF4-FFF2-40B4-BE49-F238E27FC236}">
                <a16:creationId xmlns:a16="http://schemas.microsoft.com/office/drawing/2014/main" id="{F79D18A8-18E6-D6E5-32D6-D8F706747268}"/>
              </a:ext>
            </a:extLst>
          </p:cNvPr>
          <p:cNvPicPr>
            <a:picLocks noChangeAspect="1"/>
          </p:cNvPicPr>
          <p:nvPr/>
        </p:nvPicPr>
        <p:blipFill>
          <a:blip r:embed="rId13"/>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121328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E403CA-A080-690E-F4DB-573251A6E39A}"/>
              </a:ext>
            </a:extLst>
          </p:cNvPr>
          <p:cNvPicPr>
            <a:picLocks noChangeAspect="1"/>
          </p:cNvPicPr>
          <p:nvPr/>
        </p:nvPicPr>
        <p:blipFill>
          <a:blip r:embed="rId3"/>
          <a:stretch>
            <a:fillRect/>
          </a:stretch>
        </p:blipFill>
        <p:spPr>
          <a:xfrm>
            <a:off x="5122979" y="4319687"/>
            <a:ext cx="6548438" cy="2633663"/>
          </a:xfrm>
          <a:prstGeom prst="rect">
            <a:avLst/>
          </a:prstGeom>
        </p:spPr>
      </p:pic>
      <p:sp>
        <p:nvSpPr>
          <p:cNvPr id="2" name="TextBox 1">
            <a:extLst>
              <a:ext uri="{FF2B5EF4-FFF2-40B4-BE49-F238E27FC236}">
                <a16:creationId xmlns:a16="http://schemas.microsoft.com/office/drawing/2014/main" id="{1C7C1A79-2BB0-6D5B-C145-A26899DA5B7B}"/>
              </a:ext>
            </a:extLst>
          </p:cNvPr>
          <p:cNvSpPr txBox="1"/>
          <p:nvPr/>
        </p:nvSpPr>
        <p:spPr>
          <a:xfrm rot="16200000">
            <a:off x="-3231897" y="3228947"/>
            <a:ext cx="6858001" cy="400110"/>
          </a:xfrm>
          <a:prstGeom prst="rect">
            <a:avLst/>
          </a:prstGeom>
          <a:solidFill>
            <a:schemeClr val="accent1">
              <a:lumMod val="5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Even More Details</a:t>
            </a:r>
          </a:p>
        </p:txBody>
      </p:sp>
      <p:pic>
        <p:nvPicPr>
          <p:cNvPr id="23" name="Picture 22">
            <a:extLst>
              <a:ext uri="{FF2B5EF4-FFF2-40B4-BE49-F238E27FC236}">
                <a16:creationId xmlns:a16="http://schemas.microsoft.com/office/drawing/2014/main" id="{A37D50CD-C57B-D2DB-F374-1FB2AE10A2E7}"/>
              </a:ext>
            </a:extLst>
          </p:cNvPr>
          <p:cNvPicPr>
            <a:picLocks noChangeAspect="1"/>
          </p:cNvPicPr>
          <p:nvPr/>
        </p:nvPicPr>
        <p:blipFill>
          <a:blip r:embed="rId4"/>
          <a:stretch>
            <a:fillRect/>
          </a:stretch>
        </p:blipFill>
        <p:spPr>
          <a:xfrm>
            <a:off x="481419" y="181468"/>
            <a:ext cx="4052888" cy="1733550"/>
          </a:xfrm>
          <a:prstGeom prst="rect">
            <a:avLst/>
          </a:prstGeom>
        </p:spPr>
      </p:pic>
      <p:pic>
        <p:nvPicPr>
          <p:cNvPr id="24" name="Picture 23">
            <a:extLst>
              <a:ext uri="{FF2B5EF4-FFF2-40B4-BE49-F238E27FC236}">
                <a16:creationId xmlns:a16="http://schemas.microsoft.com/office/drawing/2014/main" id="{4CEBA247-C72A-8896-025E-1CA033A2E819}"/>
              </a:ext>
            </a:extLst>
          </p:cNvPr>
          <p:cNvPicPr>
            <a:picLocks noChangeAspect="1"/>
          </p:cNvPicPr>
          <p:nvPr/>
        </p:nvPicPr>
        <p:blipFill>
          <a:blip r:embed="rId5"/>
          <a:stretch>
            <a:fillRect/>
          </a:stretch>
        </p:blipFill>
        <p:spPr>
          <a:xfrm>
            <a:off x="6385681" y="2391090"/>
            <a:ext cx="1876425" cy="957263"/>
          </a:xfrm>
          <a:prstGeom prst="rect">
            <a:avLst/>
          </a:prstGeom>
        </p:spPr>
      </p:pic>
      <p:pic>
        <p:nvPicPr>
          <p:cNvPr id="16" name="Picture 15">
            <a:extLst>
              <a:ext uri="{FF2B5EF4-FFF2-40B4-BE49-F238E27FC236}">
                <a16:creationId xmlns:a16="http://schemas.microsoft.com/office/drawing/2014/main" id="{1333A8E6-7CF9-85AA-4C70-1DCBDC66895E}"/>
              </a:ext>
            </a:extLst>
          </p:cNvPr>
          <p:cNvPicPr>
            <a:picLocks noChangeAspect="1"/>
          </p:cNvPicPr>
          <p:nvPr/>
        </p:nvPicPr>
        <p:blipFill>
          <a:blip r:embed="rId6"/>
          <a:stretch>
            <a:fillRect/>
          </a:stretch>
        </p:blipFill>
        <p:spPr>
          <a:xfrm>
            <a:off x="9641067" y="157345"/>
            <a:ext cx="2424113" cy="1466850"/>
          </a:xfrm>
          <a:prstGeom prst="rect">
            <a:avLst/>
          </a:prstGeom>
        </p:spPr>
      </p:pic>
      <p:pic>
        <p:nvPicPr>
          <p:cNvPr id="20" name="Picture 19">
            <a:extLst>
              <a:ext uri="{FF2B5EF4-FFF2-40B4-BE49-F238E27FC236}">
                <a16:creationId xmlns:a16="http://schemas.microsoft.com/office/drawing/2014/main" id="{30D0D8F6-4E50-FCE0-7B01-721E3FE35843}"/>
              </a:ext>
            </a:extLst>
          </p:cNvPr>
          <p:cNvPicPr>
            <a:picLocks noChangeAspect="1"/>
          </p:cNvPicPr>
          <p:nvPr/>
        </p:nvPicPr>
        <p:blipFill>
          <a:blip r:embed="rId7"/>
          <a:stretch>
            <a:fillRect/>
          </a:stretch>
        </p:blipFill>
        <p:spPr>
          <a:xfrm>
            <a:off x="6412084" y="218510"/>
            <a:ext cx="1819275" cy="609600"/>
          </a:xfrm>
          <a:prstGeom prst="rect">
            <a:avLst/>
          </a:prstGeom>
        </p:spPr>
      </p:pic>
      <p:pic>
        <p:nvPicPr>
          <p:cNvPr id="26" name="Picture 25">
            <a:extLst>
              <a:ext uri="{FF2B5EF4-FFF2-40B4-BE49-F238E27FC236}">
                <a16:creationId xmlns:a16="http://schemas.microsoft.com/office/drawing/2014/main" id="{CB39B53A-F796-5F3E-651C-5A79705D5964}"/>
              </a:ext>
            </a:extLst>
          </p:cNvPr>
          <p:cNvPicPr>
            <a:picLocks noChangeAspect="1"/>
          </p:cNvPicPr>
          <p:nvPr/>
        </p:nvPicPr>
        <p:blipFill>
          <a:blip r:embed="rId8"/>
          <a:stretch>
            <a:fillRect/>
          </a:stretch>
        </p:blipFill>
        <p:spPr>
          <a:xfrm>
            <a:off x="5735916" y="775039"/>
            <a:ext cx="3457575" cy="885825"/>
          </a:xfrm>
          <a:prstGeom prst="rect">
            <a:avLst/>
          </a:prstGeom>
        </p:spPr>
      </p:pic>
      <p:pic>
        <p:nvPicPr>
          <p:cNvPr id="29" name="Picture 28">
            <a:extLst>
              <a:ext uri="{FF2B5EF4-FFF2-40B4-BE49-F238E27FC236}">
                <a16:creationId xmlns:a16="http://schemas.microsoft.com/office/drawing/2014/main" id="{178706F8-798A-C9B2-2A2D-6CF8E62F3303}"/>
              </a:ext>
            </a:extLst>
          </p:cNvPr>
          <p:cNvPicPr>
            <a:picLocks noChangeAspect="1"/>
          </p:cNvPicPr>
          <p:nvPr/>
        </p:nvPicPr>
        <p:blipFill>
          <a:blip r:embed="rId9"/>
          <a:stretch>
            <a:fillRect/>
          </a:stretch>
        </p:blipFill>
        <p:spPr>
          <a:xfrm>
            <a:off x="8907239" y="1984311"/>
            <a:ext cx="2314575" cy="504825"/>
          </a:xfrm>
          <a:prstGeom prst="rect">
            <a:avLst/>
          </a:prstGeom>
        </p:spPr>
      </p:pic>
      <p:pic>
        <p:nvPicPr>
          <p:cNvPr id="34" name="Picture 33">
            <a:extLst>
              <a:ext uri="{FF2B5EF4-FFF2-40B4-BE49-F238E27FC236}">
                <a16:creationId xmlns:a16="http://schemas.microsoft.com/office/drawing/2014/main" id="{F2C6B29A-03B2-141D-EB2E-11CA2D74BFBB}"/>
              </a:ext>
            </a:extLst>
          </p:cNvPr>
          <p:cNvPicPr>
            <a:picLocks noChangeAspect="1"/>
          </p:cNvPicPr>
          <p:nvPr/>
        </p:nvPicPr>
        <p:blipFill>
          <a:blip r:embed="rId10"/>
          <a:stretch>
            <a:fillRect/>
          </a:stretch>
        </p:blipFill>
        <p:spPr>
          <a:xfrm>
            <a:off x="8415951" y="2377782"/>
            <a:ext cx="2314575" cy="1938338"/>
          </a:xfrm>
          <a:prstGeom prst="rect">
            <a:avLst/>
          </a:prstGeom>
        </p:spPr>
      </p:pic>
      <p:pic>
        <p:nvPicPr>
          <p:cNvPr id="40" name="Picture 39">
            <a:extLst>
              <a:ext uri="{FF2B5EF4-FFF2-40B4-BE49-F238E27FC236}">
                <a16:creationId xmlns:a16="http://schemas.microsoft.com/office/drawing/2014/main" id="{6B10C518-06A5-27DE-F0E6-363CB6090A45}"/>
              </a:ext>
            </a:extLst>
          </p:cNvPr>
          <p:cNvPicPr>
            <a:picLocks noChangeAspect="1"/>
          </p:cNvPicPr>
          <p:nvPr/>
        </p:nvPicPr>
        <p:blipFill>
          <a:blip r:embed="rId11"/>
          <a:stretch>
            <a:fillRect/>
          </a:stretch>
        </p:blipFill>
        <p:spPr>
          <a:xfrm>
            <a:off x="499417" y="1780357"/>
            <a:ext cx="1828800" cy="2276475"/>
          </a:xfrm>
          <a:prstGeom prst="rect">
            <a:avLst/>
          </a:prstGeom>
        </p:spPr>
      </p:pic>
      <p:pic>
        <p:nvPicPr>
          <p:cNvPr id="46" name="Picture 45">
            <a:extLst>
              <a:ext uri="{FF2B5EF4-FFF2-40B4-BE49-F238E27FC236}">
                <a16:creationId xmlns:a16="http://schemas.microsoft.com/office/drawing/2014/main" id="{1C0743F3-8838-A603-6386-09008888D134}"/>
              </a:ext>
            </a:extLst>
          </p:cNvPr>
          <p:cNvPicPr>
            <a:picLocks noChangeAspect="1"/>
          </p:cNvPicPr>
          <p:nvPr/>
        </p:nvPicPr>
        <p:blipFill>
          <a:blip r:embed="rId12"/>
          <a:stretch>
            <a:fillRect/>
          </a:stretch>
        </p:blipFill>
        <p:spPr>
          <a:xfrm>
            <a:off x="1886058" y="963881"/>
            <a:ext cx="3209925" cy="2095500"/>
          </a:xfrm>
          <a:prstGeom prst="rect">
            <a:avLst/>
          </a:prstGeom>
        </p:spPr>
      </p:pic>
      <p:pic>
        <p:nvPicPr>
          <p:cNvPr id="50" name="Picture 49">
            <a:extLst>
              <a:ext uri="{FF2B5EF4-FFF2-40B4-BE49-F238E27FC236}">
                <a16:creationId xmlns:a16="http://schemas.microsoft.com/office/drawing/2014/main" id="{C8F02C91-E260-A9F1-B2A0-DBC4F640425B}"/>
              </a:ext>
            </a:extLst>
          </p:cNvPr>
          <p:cNvPicPr>
            <a:picLocks noChangeAspect="1"/>
          </p:cNvPicPr>
          <p:nvPr/>
        </p:nvPicPr>
        <p:blipFill>
          <a:blip r:embed="rId13"/>
          <a:stretch>
            <a:fillRect/>
          </a:stretch>
        </p:blipFill>
        <p:spPr>
          <a:xfrm>
            <a:off x="429690" y="2277770"/>
            <a:ext cx="3757613" cy="4076700"/>
          </a:xfrm>
          <a:prstGeom prst="rect">
            <a:avLst/>
          </a:prstGeom>
        </p:spPr>
      </p:pic>
      <p:pic>
        <p:nvPicPr>
          <p:cNvPr id="52" name="Picture 51">
            <a:extLst>
              <a:ext uri="{FF2B5EF4-FFF2-40B4-BE49-F238E27FC236}">
                <a16:creationId xmlns:a16="http://schemas.microsoft.com/office/drawing/2014/main" id="{AEE9957F-E4E8-C771-EEA1-1E370DBA3066}"/>
              </a:ext>
            </a:extLst>
          </p:cNvPr>
          <p:cNvPicPr>
            <a:picLocks noChangeAspect="1"/>
          </p:cNvPicPr>
          <p:nvPr/>
        </p:nvPicPr>
        <p:blipFill>
          <a:blip r:embed="rId14"/>
          <a:stretch>
            <a:fillRect/>
          </a:stretch>
        </p:blipFill>
        <p:spPr>
          <a:xfrm>
            <a:off x="2553765" y="2377782"/>
            <a:ext cx="1633538" cy="2219325"/>
          </a:xfrm>
          <a:prstGeom prst="rect">
            <a:avLst/>
          </a:prstGeom>
        </p:spPr>
      </p:pic>
      <p:pic>
        <p:nvPicPr>
          <p:cNvPr id="55" name="Picture 54">
            <a:extLst>
              <a:ext uri="{FF2B5EF4-FFF2-40B4-BE49-F238E27FC236}">
                <a16:creationId xmlns:a16="http://schemas.microsoft.com/office/drawing/2014/main" id="{693095A7-A5CA-B3B4-4476-11CD8E6AD558}"/>
              </a:ext>
            </a:extLst>
          </p:cNvPr>
          <p:cNvPicPr>
            <a:picLocks noChangeAspect="1"/>
          </p:cNvPicPr>
          <p:nvPr/>
        </p:nvPicPr>
        <p:blipFill>
          <a:blip r:embed="rId15"/>
          <a:stretch>
            <a:fillRect/>
          </a:stretch>
        </p:blipFill>
        <p:spPr>
          <a:xfrm>
            <a:off x="3736691" y="921324"/>
            <a:ext cx="1423988" cy="1481138"/>
          </a:xfrm>
          <a:prstGeom prst="rect">
            <a:avLst/>
          </a:prstGeom>
        </p:spPr>
      </p:pic>
      <p:pic>
        <p:nvPicPr>
          <p:cNvPr id="57" name="Picture 56">
            <a:extLst>
              <a:ext uri="{FF2B5EF4-FFF2-40B4-BE49-F238E27FC236}">
                <a16:creationId xmlns:a16="http://schemas.microsoft.com/office/drawing/2014/main" id="{B12337E2-D0D4-3BA5-EFCD-833B4271C721}"/>
              </a:ext>
            </a:extLst>
          </p:cNvPr>
          <p:cNvPicPr>
            <a:picLocks noChangeAspect="1"/>
          </p:cNvPicPr>
          <p:nvPr/>
        </p:nvPicPr>
        <p:blipFill>
          <a:blip r:embed="rId16"/>
          <a:stretch>
            <a:fillRect/>
          </a:stretch>
        </p:blipFill>
        <p:spPr>
          <a:xfrm>
            <a:off x="4698145" y="940474"/>
            <a:ext cx="3105150" cy="1481138"/>
          </a:xfrm>
          <a:prstGeom prst="rect">
            <a:avLst/>
          </a:prstGeom>
        </p:spPr>
      </p:pic>
      <p:pic>
        <p:nvPicPr>
          <p:cNvPr id="59" name="Picture 58">
            <a:extLst>
              <a:ext uri="{FF2B5EF4-FFF2-40B4-BE49-F238E27FC236}">
                <a16:creationId xmlns:a16="http://schemas.microsoft.com/office/drawing/2014/main" id="{EFCD114E-44C1-BF6E-DE97-DF7C18DB0438}"/>
              </a:ext>
            </a:extLst>
          </p:cNvPr>
          <p:cNvPicPr>
            <a:picLocks noChangeAspect="1"/>
          </p:cNvPicPr>
          <p:nvPr/>
        </p:nvPicPr>
        <p:blipFill>
          <a:blip r:embed="rId17"/>
          <a:stretch>
            <a:fillRect/>
          </a:stretch>
        </p:blipFill>
        <p:spPr>
          <a:xfrm>
            <a:off x="5630618" y="947295"/>
            <a:ext cx="4657725" cy="1490663"/>
          </a:xfrm>
          <a:prstGeom prst="rect">
            <a:avLst/>
          </a:prstGeom>
        </p:spPr>
      </p:pic>
      <p:pic>
        <p:nvPicPr>
          <p:cNvPr id="63" name="Picture 62">
            <a:extLst>
              <a:ext uri="{FF2B5EF4-FFF2-40B4-BE49-F238E27FC236}">
                <a16:creationId xmlns:a16="http://schemas.microsoft.com/office/drawing/2014/main" id="{F76F5565-18CF-F65D-8DE6-D3AF53254F18}"/>
              </a:ext>
            </a:extLst>
          </p:cNvPr>
          <p:cNvPicPr>
            <a:picLocks noChangeAspect="1"/>
          </p:cNvPicPr>
          <p:nvPr/>
        </p:nvPicPr>
        <p:blipFill>
          <a:blip r:embed="rId18"/>
          <a:stretch>
            <a:fillRect/>
          </a:stretch>
        </p:blipFill>
        <p:spPr>
          <a:xfrm>
            <a:off x="4228206" y="2322658"/>
            <a:ext cx="2300288" cy="3714750"/>
          </a:xfrm>
          <a:prstGeom prst="rect">
            <a:avLst/>
          </a:prstGeom>
        </p:spPr>
      </p:pic>
      <p:pic>
        <p:nvPicPr>
          <p:cNvPr id="48" name="Picture 47">
            <a:extLst>
              <a:ext uri="{FF2B5EF4-FFF2-40B4-BE49-F238E27FC236}">
                <a16:creationId xmlns:a16="http://schemas.microsoft.com/office/drawing/2014/main" id="{F46F909E-14EA-BC1F-7755-46555611F9C2}"/>
              </a:ext>
            </a:extLst>
          </p:cNvPr>
          <p:cNvPicPr>
            <a:picLocks noChangeAspect="1"/>
          </p:cNvPicPr>
          <p:nvPr/>
        </p:nvPicPr>
        <p:blipFill>
          <a:blip r:embed="rId1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27619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762281"/>
            <a:ext cx="6410325" cy="4810125"/>
          </a:xfrm>
          <a:prstGeom prst="rect">
            <a:avLst/>
          </a:prstGeom>
          <a:noFill/>
        </p:spPr>
      </p:pic>
    </p:spTree>
    <p:extLst>
      <p:ext uri="{BB962C8B-B14F-4D97-AF65-F5344CB8AC3E}">
        <p14:creationId xmlns:p14="http://schemas.microsoft.com/office/powerpoint/2010/main" val="37248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Insider Risk Management – Summary</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2BD966E-A165-1FB0-76AE-C9AD53F189D1}"/>
                  </a:ext>
                </a:extLst>
              </p:cNvPr>
              <p:cNvGraphicFramePr>
                <a:graphicFrameLocks noChangeAspect="1"/>
              </p:cNvGraphicFramePr>
              <p:nvPr>
                <p:extLst>
                  <p:ext uri="{D42A27DB-BD31-4B8C-83A1-F6EECF244321}">
                    <p14:modId xmlns:p14="http://schemas.microsoft.com/office/powerpoint/2010/main" val="3523662364"/>
                  </p:ext>
                </p:extLst>
              </p:nvPr>
            </p:nvGraphicFramePr>
            <p:xfrm>
              <a:off x="8056222" y="2737566"/>
              <a:ext cx="1334928" cy="750897"/>
            </p:xfrm>
            <a:graphic>
              <a:graphicData uri="http://schemas.microsoft.com/office/powerpoint/2016/slidezoom">
                <pslz:sldZm>
                  <pslz:sldZmObj sldId="2147469843" cId="2264292680">
                    <pslz:zmPr id="{231EA7AF-155B-4512-B6A5-E9B995602130}" transitionDur="1000">
                      <p166:blipFill xmlns:p166="http://schemas.microsoft.com/office/powerpoint/2016/6/main">
                        <a:blip r:embed="rId3"/>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B2BD966E-A165-1FB0-76AE-C9AD53F189D1}"/>
                  </a:ext>
                </a:extLst>
              </p:cNvPr>
              <p:cNvPicPr>
                <a:picLocks noGrp="1" noRot="1" noChangeAspect="1" noMove="1" noResize="1" noEditPoints="1" noAdjustHandles="1" noChangeArrowheads="1" noChangeShapeType="1"/>
              </p:cNvPicPr>
              <p:nvPr/>
            </p:nvPicPr>
            <p:blipFill>
              <a:blip r:embed="rId11"/>
              <a:stretch>
                <a:fillRect/>
              </a:stretch>
            </p:blipFill>
            <p:spPr>
              <a:xfrm>
                <a:off x="8056222"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95BE0CA-3E9B-72CA-B793-CFB75C8C8CA4}"/>
                  </a:ext>
                </a:extLst>
              </p:cNvPr>
              <p:cNvGraphicFramePr>
                <a:graphicFrameLocks noChangeAspect="1"/>
              </p:cNvGraphicFramePr>
              <p:nvPr>
                <p:extLst>
                  <p:ext uri="{D42A27DB-BD31-4B8C-83A1-F6EECF244321}">
                    <p14:modId xmlns:p14="http://schemas.microsoft.com/office/powerpoint/2010/main" val="17174835"/>
                  </p:ext>
                </p:extLst>
              </p:nvPr>
            </p:nvGraphicFramePr>
            <p:xfrm>
              <a:off x="2958926" y="427812"/>
              <a:ext cx="1266587" cy="712454"/>
            </p:xfrm>
            <a:graphic>
              <a:graphicData uri="http://schemas.microsoft.com/office/powerpoint/2016/slidezoom">
                <pslz:sldZm>
                  <pslz:sldZmObj sldId="2147469846" cId="3220185817">
                    <pslz:zmPr id="{0DBD1144-3C35-4BA3-B5A1-2253A85CAE05}" transitionDur="1000">
                      <p166:blipFill xmlns:p166="http://schemas.microsoft.com/office/powerpoint/2016/6/main">
                        <a:blip r:embed="rId12"/>
                        <a:stretch>
                          <a:fillRect/>
                        </a:stretch>
                      </p166:blipFill>
                      <p166:spPr xmlns:p166="http://schemas.microsoft.com/office/powerpoint/2016/6/main">
                        <a:xfrm>
                          <a:off x="0" y="0"/>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995BE0CA-3E9B-72CA-B793-CFB75C8C8CA4}"/>
                  </a:ext>
                </a:extLst>
              </p:cNvPr>
              <p:cNvPicPr>
                <a:picLocks noGrp="1" noRot="1" noChangeAspect="1" noMove="1" noResize="1" noEditPoints="1" noAdjustHandles="1" noChangeArrowheads="1" noChangeShapeType="1"/>
              </p:cNvPicPr>
              <p:nvPr/>
            </p:nvPicPr>
            <p:blipFill>
              <a:blip r:embed="rId13"/>
              <a:stretch>
                <a:fillRect/>
              </a:stretch>
            </p:blipFill>
            <p:spPr>
              <a:xfrm>
                <a:off x="2958926" y="427812"/>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B6FAFDB-32CC-A790-6399-74EEBACE850A}"/>
                  </a:ext>
                </a:extLst>
              </p:cNvPr>
              <p:cNvGraphicFramePr>
                <a:graphicFrameLocks noChangeAspect="1"/>
              </p:cNvGraphicFramePr>
              <p:nvPr>
                <p:extLst>
                  <p:ext uri="{D42A27DB-BD31-4B8C-83A1-F6EECF244321}">
                    <p14:modId xmlns:p14="http://schemas.microsoft.com/office/powerpoint/2010/main" val="815288387"/>
                  </p:ext>
                </p:extLst>
              </p:nvPr>
            </p:nvGraphicFramePr>
            <p:xfrm>
              <a:off x="5871756" y="2737566"/>
              <a:ext cx="1334926" cy="750897"/>
            </p:xfrm>
            <a:graphic>
              <a:graphicData uri="http://schemas.microsoft.com/office/powerpoint/2016/slidezoom">
                <pslz:sldZm>
                  <pslz:sldZmObj sldId="2147469845" cId="1142395501">
                    <pslz:zmPr id="{D1B62FD7-245C-4716-9CF5-0BE37976BE9A}" transitionDur="1000">
                      <p166:blipFill xmlns:p166="http://schemas.microsoft.com/office/powerpoint/2016/6/main">
                        <a:blip r:embed="rId14"/>
                        <a:stretch>
                          <a:fillRect/>
                        </a:stretch>
                      </p166:blipFill>
                      <p166:spPr xmlns:p166="http://schemas.microsoft.com/office/powerpoint/2016/6/main">
                        <a:xfrm>
                          <a:off x="0" y="0"/>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B6FAFDB-32CC-A790-6399-74EEBACE850A}"/>
                  </a:ext>
                </a:extLst>
              </p:cNvPr>
              <p:cNvPicPr>
                <a:picLocks noGrp="1" noRot="1" noChangeAspect="1" noMove="1" noResize="1" noEditPoints="1" noAdjustHandles="1" noChangeArrowheads="1" noChangeShapeType="1"/>
              </p:cNvPicPr>
              <p:nvPr/>
            </p:nvPicPr>
            <p:blipFill>
              <a:blip r:embed="rId15"/>
              <a:stretch>
                <a:fillRect/>
              </a:stretch>
            </p:blipFill>
            <p:spPr>
              <a:xfrm>
                <a:off x="5871756" y="2737566"/>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64C2EBF-755D-C1C5-9EF2-979D42E371ED}"/>
                  </a:ext>
                </a:extLst>
              </p:cNvPr>
              <p:cNvGraphicFramePr>
                <a:graphicFrameLocks noChangeAspect="1"/>
              </p:cNvGraphicFramePr>
              <p:nvPr>
                <p:extLst>
                  <p:ext uri="{D42A27DB-BD31-4B8C-83A1-F6EECF244321}">
                    <p14:modId xmlns:p14="http://schemas.microsoft.com/office/powerpoint/2010/main" val="1574739999"/>
                  </p:ext>
                </p:extLst>
              </p:nvPr>
            </p:nvGraphicFramePr>
            <p:xfrm>
              <a:off x="3792313" y="2737566"/>
              <a:ext cx="1334928" cy="750897"/>
            </p:xfrm>
            <a:graphic>
              <a:graphicData uri="http://schemas.microsoft.com/office/powerpoint/2016/slidezoom">
                <pslz:sldZm>
                  <pslz:sldZmObj sldId="2147469847" cId="2504024967">
                    <pslz:zmPr id="{7E0D8EB0-5390-4008-B5B2-1C64A171C69B}" transitionDur="1000">
                      <p166:blipFill xmlns:p166="http://schemas.microsoft.com/office/powerpoint/2016/6/main">
                        <a:blip r:embed="rId16"/>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664C2EBF-755D-C1C5-9EF2-979D42E371ED}"/>
                  </a:ext>
                </a:extLst>
              </p:cNvPr>
              <p:cNvPicPr>
                <a:picLocks noGrp="1" noRot="1" noChangeAspect="1" noMove="1" noResize="1" noEditPoints="1" noAdjustHandles="1" noChangeArrowheads="1" noChangeShapeType="1"/>
              </p:cNvPicPr>
              <p:nvPr/>
            </p:nvPicPr>
            <p:blipFill>
              <a:blip r:embed="rId17"/>
              <a:stretch>
                <a:fillRect/>
              </a:stretch>
            </p:blipFill>
            <p:spPr>
              <a:xfrm>
                <a:off x="3792313"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pic>
        <p:nvPicPr>
          <p:cNvPr id="9" name="Picture 8">
            <a:extLst>
              <a:ext uri="{FF2B5EF4-FFF2-40B4-BE49-F238E27FC236}">
                <a16:creationId xmlns:a16="http://schemas.microsoft.com/office/drawing/2014/main" id="{F2A3C077-32A5-28C2-4800-9B34CC19AAA3}"/>
              </a:ext>
            </a:extLst>
          </p:cNvPr>
          <p:cNvPicPr>
            <a:picLocks noChangeAspect="1"/>
          </p:cNvPicPr>
          <p:nvPr/>
        </p:nvPicPr>
        <p:blipFill>
          <a:blip r:embed="rId18"/>
          <a:stretch>
            <a:fillRect/>
          </a:stretch>
        </p:blipFill>
        <p:spPr>
          <a:xfrm>
            <a:off x="8907239" y="1984311"/>
            <a:ext cx="2314575" cy="504825"/>
          </a:xfrm>
          <a:prstGeom prst="rect">
            <a:avLst/>
          </a:prstGeom>
        </p:spPr>
      </p:pic>
      <p:pic>
        <p:nvPicPr>
          <p:cNvPr id="13" name="Picture 12">
            <a:extLst>
              <a:ext uri="{FF2B5EF4-FFF2-40B4-BE49-F238E27FC236}">
                <a16:creationId xmlns:a16="http://schemas.microsoft.com/office/drawing/2014/main" id="{9A50405F-E843-4A80-91CD-9041B53DA380}"/>
              </a:ext>
            </a:extLst>
          </p:cNvPr>
          <p:cNvPicPr>
            <a:picLocks noChangeAspect="1"/>
          </p:cNvPicPr>
          <p:nvPr/>
        </p:nvPicPr>
        <p:blipFill>
          <a:blip r:embed="rId19"/>
          <a:stretch>
            <a:fillRect/>
          </a:stretch>
        </p:blipFill>
        <p:spPr>
          <a:xfrm>
            <a:off x="499417" y="1780357"/>
            <a:ext cx="1828800" cy="2276475"/>
          </a:xfrm>
          <a:prstGeom prst="rect">
            <a:avLst/>
          </a:prstGeom>
        </p:spPr>
      </p:pic>
      <p:pic>
        <p:nvPicPr>
          <p:cNvPr id="16" name="Picture 15">
            <a:extLst>
              <a:ext uri="{FF2B5EF4-FFF2-40B4-BE49-F238E27FC236}">
                <a16:creationId xmlns:a16="http://schemas.microsoft.com/office/drawing/2014/main" id="{21151939-4920-D1CD-5850-856A8E3012EF}"/>
              </a:ext>
            </a:extLst>
          </p:cNvPr>
          <p:cNvPicPr>
            <a:picLocks noChangeAspect="1"/>
          </p:cNvPicPr>
          <p:nvPr/>
        </p:nvPicPr>
        <p:blipFill>
          <a:blip r:embed="rId20"/>
          <a:stretch>
            <a:fillRect/>
          </a:stretch>
        </p:blipFill>
        <p:spPr>
          <a:xfrm>
            <a:off x="1886058" y="963881"/>
            <a:ext cx="3209925" cy="2095500"/>
          </a:xfrm>
          <a:prstGeom prst="rect">
            <a:avLst/>
          </a:prstGeom>
        </p:spPr>
      </p:pic>
      <p:pic>
        <p:nvPicPr>
          <p:cNvPr id="17" name="Picture 16">
            <a:extLst>
              <a:ext uri="{FF2B5EF4-FFF2-40B4-BE49-F238E27FC236}">
                <a16:creationId xmlns:a16="http://schemas.microsoft.com/office/drawing/2014/main" id="{C989378F-2825-678F-F8BF-90DC9EF42BC7}"/>
              </a:ext>
            </a:extLst>
          </p:cNvPr>
          <p:cNvPicPr>
            <a:picLocks noChangeAspect="1"/>
          </p:cNvPicPr>
          <p:nvPr/>
        </p:nvPicPr>
        <p:blipFill>
          <a:blip r:embed="rId21"/>
          <a:stretch>
            <a:fillRect/>
          </a:stretch>
        </p:blipFill>
        <p:spPr>
          <a:xfrm>
            <a:off x="3736691" y="921324"/>
            <a:ext cx="1423988" cy="1481138"/>
          </a:xfrm>
          <a:prstGeom prst="rect">
            <a:avLst/>
          </a:prstGeom>
        </p:spPr>
      </p:pic>
      <p:pic>
        <p:nvPicPr>
          <p:cNvPr id="18" name="Picture 17">
            <a:extLst>
              <a:ext uri="{FF2B5EF4-FFF2-40B4-BE49-F238E27FC236}">
                <a16:creationId xmlns:a16="http://schemas.microsoft.com/office/drawing/2014/main" id="{FF0B10D6-EB9C-5BD6-2F20-AFEBC3D4780B}"/>
              </a:ext>
            </a:extLst>
          </p:cNvPr>
          <p:cNvPicPr>
            <a:picLocks noChangeAspect="1"/>
          </p:cNvPicPr>
          <p:nvPr/>
        </p:nvPicPr>
        <p:blipFill>
          <a:blip r:embed="rId22"/>
          <a:stretch>
            <a:fillRect/>
          </a:stretch>
        </p:blipFill>
        <p:spPr>
          <a:xfrm>
            <a:off x="4698145" y="940474"/>
            <a:ext cx="3105150" cy="1481138"/>
          </a:xfrm>
          <a:prstGeom prst="rect">
            <a:avLst/>
          </a:prstGeom>
        </p:spPr>
      </p:pic>
      <p:pic>
        <p:nvPicPr>
          <p:cNvPr id="19" name="Picture 18">
            <a:extLst>
              <a:ext uri="{FF2B5EF4-FFF2-40B4-BE49-F238E27FC236}">
                <a16:creationId xmlns:a16="http://schemas.microsoft.com/office/drawing/2014/main" id="{12BB9BE7-F92B-EB05-EBED-22DE1C709A0A}"/>
              </a:ext>
            </a:extLst>
          </p:cNvPr>
          <p:cNvPicPr>
            <a:picLocks noChangeAspect="1"/>
          </p:cNvPicPr>
          <p:nvPr/>
        </p:nvPicPr>
        <p:blipFill>
          <a:blip r:embed="rId23"/>
          <a:stretch>
            <a:fillRect/>
          </a:stretch>
        </p:blipFill>
        <p:spPr>
          <a:xfrm>
            <a:off x="5630911" y="942474"/>
            <a:ext cx="4657725" cy="1490663"/>
          </a:xfrm>
          <a:prstGeom prst="rect">
            <a:avLst/>
          </a:prstGeom>
        </p:spPr>
      </p:pic>
      <p:pic>
        <p:nvPicPr>
          <p:cNvPr id="20" name="Picture 19">
            <a:extLst>
              <a:ext uri="{FF2B5EF4-FFF2-40B4-BE49-F238E27FC236}">
                <a16:creationId xmlns:a16="http://schemas.microsoft.com/office/drawing/2014/main" id="{F14398E5-0CA1-91A8-10E9-4D02A767AEAD}"/>
              </a:ext>
            </a:extLst>
          </p:cNvPr>
          <p:cNvPicPr>
            <a:picLocks noChangeAspect="1"/>
          </p:cNvPicPr>
          <p:nvPr/>
        </p:nvPicPr>
        <p:blipFill>
          <a:blip r:embed="rId24"/>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3808002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318</Words>
  <Application>Microsoft Office PowerPoint</Application>
  <PresentationFormat>Widescreen</PresentationFormat>
  <Paragraphs>41</Paragraphs>
  <Slides>13</Slides>
  <Notes>9</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13</vt:i4>
      </vt:variant>
    </vt:vector>
  </HeadingPairs>
  <TitlesOfParts>
    <vt:vector size="39" baseType="lpstr">
      <vt:lpstr>-apple-system</vt: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Insider Risk Management</vt:lpstr>
      <vt:lpstr>PowerPoint Presentation</vt:lpstr>
      <vt:lpstr>PowerPoint Presentation</vt:lpstr>
      <vt:lpstr>PowerPoint Presentation</vt:lpstr>
      <vt:lpstr>PowerPoint Presentation</vt:lpstr>
      <vt:lpstr>Vision Diagrams Series Insider 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2023-05-08T08:34:39Z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